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CAA9CF8A-9E74-0C44-AF17-2D89BBEDD16A}" type="datetimeFigureOut">
              <a:rPr lang="en-US" smtClean="0"/>
              <a:pPr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002D5C4D-D19E-F14D-9ED1-401694AB0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Recruiting Deep Dive With Steve Savage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Bias In Silicon Valley And IT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Admit there is a problem.</a:t>
            </a:r>
          </a:p>
          <a:p>
            <a:r>
              <a:rPr lang="en-US" dirty="0" smtClean="0"/>
              <a:t>As professionals, work to mitigate the problem any way we can.</a:t>
            </a:r>
          </a:p>
          <a:p>
            <a:r>
              <a:rPr lang="en-US" dirty="0" smtClean="0"/>
              <a:t>Watch for signs of bias on the job and find ways to mitigate it.</a:t>
            </a:r>
          </a:p>
          <a:p>
            <a:r>
              <a:rPr lang="en-US" dirty="0" smtClean="0"/>
              <a:t>Our goal is to help people find the right people – we need to learn to identify and work around bias.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Steven Savage, an IT Professional, Program Manager, And Writer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I </a:t>
            </a:r>
            <a:r>
              <a:rPr lang="en-US" dirty="0" smtClean="0"/>
              <a:t>also speak, write, and coach on careers, geek culture, and creativity.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We’ll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Bias in Silicon Valley is a hot topic in the news.</a:t>
            </a:r>
          </a:p>
          <a:p>
            <a:r>
              <a:rPr lang="en-US" dirty="0" smtClean="0"/>
              <a:t>It often focuses on gender bias, but also focuses on age and racial bias.</a:t>
            </a:r>
          </a:p>
          <a:p>
            <a:r>
              <a:rPr lang="en-US" dirty="0" smtClean="0"/>
              <a:t>For all of us in Silicon Valley, we wonder is it real?</a:t>
            </a:r>
          </a:p>
          <a:p>
            <a:r>
              <a:rPr lang="en-US" dirty="0" smtClean="0"/>
              <a:t>For recruiters, it also tells us what we and our team are up against.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I Research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originally wanted to explore the story that “we’re not graduating enough IT majors.”</a:t>
            </a:r>
          </a:p>
          <a:p>
            <a:r>
              <a:rPr lang="en-US" dirty="0" smtClean="0"/>
              <a:t>The story is bunk – we not only graduate enough, but most people in IT don’t have IT backgrounds.</a:t>
            </a:r>
          </a:p>
          <a:p>
            <a:r>
              <a:rPr lang="en-US" dirty="0" smtClean="0"/>
              <a:t>While researching it, I began finding out more about bias in technology and Silicon Valley.</a:t>
            </a:r>
          </a:p>
          <a:p>
            <a:r>
              <a:rPr lang="en-US" dirty="0" smtClean="0"/>
              <a:t>The short form – it’s an issue.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25% of IT jobs are held by women.</a:t>
            </a:r>
          </a:p>
          <a:p>
            <a:r>
              <a:rPr lang="en-US" dirty="0" smtClean="0"/>
              <a:t>27% of Women in STEM felt stalled, 32% were likely to quit in a year (about twice that of men) (The Center for Talent And Innovation )</a:t>
            </a:r>
          </a:p>
          <a:p>
            <a:r>
              <a:rPr lang="en-US" dirty="0" smtClean="0"/>
              <a:t>Women are more likely to get critical reviews (</a:t>
            </a:r>
            <a:r>
              <a:rPr lang="en-US" dirty="0" err="1" smtClean="0"/>
              <a:t>Fortune.com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In short, the job pressures are far worse for women.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Racial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USA Today study found</a:t>
            </a:r>
          </a:p>
          <a:p>
            <a:r>
              <a:rPr lang="en-US" dirty="0" smtClean="0"/>
              <a:t>African Americans are 12% of the workforce, make up 9% of CS/CE graduates (4.5% from high-level universities) – and make up 2% of technology workers.</a:t>
            </a:r>
          </a:p>
          <a:p>
            <a:r>
              <a:rPr lang="en-US" dirty="0" smtClean="0"/>
              <a:t>Hispanic Americans are 16% of the workforce, 9% of CS/CE graduates (6.5% high-level), and make up 3% of IT workers.</a:t>
            </a:r>
          </a:p>
          <a:p>
            <a:r>
              <a:rPr lang="en-US" dirty="0" smtClean="0"/>
              <a:t>There is bias in both degree choice and some bias in hiring – especially for African Americans.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Source: USA TODAY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Older IT workers do have longer periods of unemployment than younger workers and people in other professions.</a:t>
            </a:r>
          </a:p>
          <a:p>
            <a:r>
              <a:rPr lang="en-US" dirty="0" smtClean="0"/>
              <a:t>Older IT workers do experience increased anxiety.</a:t>
            </a:r>
          </a:p>
          <a:p>
            <a:r>
              <a:rPr lang="en-US" dirty="0" smtClean="0"/>
              <a:t>This doesn’t happen in all IT professions – specialists, managers, etc. have lessened or no impact.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Source </a:t>
            </a:r>
            <a:r>
              <a:rPr lang="en-US" dirty="0" err="1" smtClean="0"/>
              <a:t>ComputerWorld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distinct bias in gender and race in IT and thus Silicon Valley.</a:t>
            </a:r>
          </a:p>
          <a:p>
            <a:r>
              <a:rPr lang="en-US" dirty="0" smtClean="0"/>
              <a:t>There is also some age bias in IT.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Impact?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Ethical issues.</a:t>
            </a:r>
          </a:p>
          <a:p>
            <a:r>
              <a:rPr lang="en-US" dirty="0" smtClean="0"/>
              <a:t>Increased tension at companies.</a:t>
            </a:r>
          </a:p>
          <a:p>
            <a:r>
              <a:rPr lang="en-US" dirty="0" smtClean="0"/>
              <a:t>Increased </a:t>
            </a:r>
            <a:r>
              <a:rPr lang="en-US" dirty="0" err="1" smtClean="0"/>
              <a:t>liklihood</a:t>
            </a:r>
            <a:r>
              <a:rPr lang="en-US" dirty="0" smtClean="0"/>
              <a:t> of corporate cultures and teams getting “inbred”</a:t>
            </a:r>
          </a:p>
          <a:p>
            <a:r>
              <a:rPr lang="en-US" dirty="0" smtClean="0"/>
              <a:t>Ignoring talented people.</a:t>
            </a:r>
          </a:p>
          <a:p>
            <a:r>
              <a:rPr lang="en-US" dirty="0" smtClean="0"/>
              <a:t>This is especially important as Senior level IT jobs are 60% of the jobs created.  Increased attrition and age bias affect hiring.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34</TotalTime>
  <Words>534</Words>
  <Application>Microsoft Macintosh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Recruiting Deep Dive With Steve Savage</vt:lpstr>
      <vt:lpstr>Who Am I?</vt:lpstr>
      <vt:lpstr>What We’ll Address</vt:lpstr>
      <vt:lpstr>How Did I Research This?</vt:lpstr>
      <vt:lpstr>Gender Bias</vt:lpstr>
      <vt:lpstr>Racial Bias</vt:lpstr>
      <vt:lpstr>Age Bias</vt:lpstr>
      <vt:lpstr>Conclusions</vt:lpstr>
      <vt:lpstr>What’s The Impact?</vt:lpstr>
      <vt:lpstr>What Can We Do?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Recruiting Deep Dive With Steve Savage</dc:title>
  <dc:creator>Steven Savage</dc:creator>
  <cp:lastModifiedBy>Steven Savage</cp:lastModifiedBy>
  <cp:revision>5</cp:revision>
  <dcterms:created xsi:type="dcterms:W3CDTF">2016-09-06T00:21:07Z</dcterms:created>
  <dcterms:modified xsi:type="dcterms:W3CDTF">2016-09-06T00:21:43Z</dcterms:modified>
</cp:coreProperties>
</file>